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22" Type="http://schemas.openxmlformats.org/officeDocument/2006/relationships/font" Target="fonts/MontserratExtraBold-bold.fntdata"/><Relationship Id="rId21" Type="http://schemas.openxmlformats.org/officeDocument/2006/relationships/font" Target="fonts/MontserratMedium-boldItalic.fntdata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Medium-bold.fntdata"/><Relationship Id="rId18" Type="http://schemas.openxmlformats.org/officeDocument/2006/relationships/font" Target="fonts/Montserra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f9262ee2f_0_26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f9262ee2f_0_26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26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26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f9262ee2f_0_26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f9262ee2f_0_26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89171480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89171480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89171480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89171480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507800"/>
            <a:ext cx="4792200" cy="15393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HIGH-ORDER COMPONENTS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Alexandra Krause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 1172</a:t>
            </a:r>
            <a:endParaRPr/>
          </a:p>
        </p:txBody>
      </p:sp>
      <p:cxnSp>
        <p:nvCxnSpPr>
          <p:cNvPr id="160" name="Google Shape;160;p36"/>
          <p:cNvCxnSpPr/>
          <p:nvPr/>
        </p:nvCxnSpPr>
        <p:spPr>
          <a:xfrm>
            <a:off x="3190500" y="29719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Montserrat ExtraBold"/>
              <a:buChar char="●"/>
            </a:pPr>
            <a:r>
              <a:rPr lang="en" sz="1650"/>
              <a:t>A higher-order component (HOC) is an advanced technique in React for reusing component logic. In other words it takes a component and returns a new one.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Montserrat ExtraBold"/>
              <a:buChar char="●"/>
            </a:pPr>
            <a:r>
              <a:rPr lang="en" sz="1650"/>
              <a:t>It is said to be an advanced technique in a react.js function for reusing component logic 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Montserrat ExtraBold"/>
              <a:buChar char="●"/>
            </a:pPr>
            <a:r>
              <a:rPr lang="en" sz="1650"/>
              <a:t>HOC is one of the best known principles of software development 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6" type="title"/>
          </p:nvPr>
        </p:nvSpPr>
        <p:spPr>
          <a:xfrm>
            <a:off x="144575" y="175282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3" name="Google Shape;173;p38"/>
          <p:cNvSpPr txBox="1"/>
          <p:nvPr>
            <p:ph type="title"/>
          </p:nvPr>
        </p:nvSpPr>
        <p:spPr>
          <a:xfrm>
            <a:off x="2407422" y="26667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.map()</a:t>
            </a:r>
            <a:endParaRPr/>
          </a:p>
        </p:txBody>
      </p:sp>
      <p:sp>
        <p:nvSpPr>
          <p:cNvPr id="174" name="Google Shape;174;p38"/>
          <p:cNvSpPr txBox="1"/>
          <p:nvPr>
            <p:ph idx="1" type="subTitle"/>
          </p:nvPr>
        </p:nvSpPr>
        <p:spPr>
          <a:xfrm>
            <a:off x="2343984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Transforms an array by applying a func. To all of its elements </a:t>
            </a:r>
            <a:endParaRPr/>
          </a:p>
        </p:txBody>
      </p:sp>
      <p:sp>
        <p:nvSpPr>
          <p:cNvPr id="175" name="Google Shape;175;p38"/>
          <p:cNvSpPr txBox="1"/>
          <p:nvPr>
            <p:ph idx="2" type="title"/>
          </p:nvPr>
        </p:nvSpPr>
        <p:spPr>
          <a:xfrm>
            <a:off x="4474428" y="26667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.reduce()</a:t>
            </a:r>
            <a:endParaRPr/>
          </a:p>
        </p:txBody>
      </p:sp>
      <p:sp>
        <p:nvSpPr>
          <p:cNvPr id="176" name="Google Shape;176;p38"/>
          <p:cNvSpPr txBox="1"/>
          <p:nvPr>
            <p:ph idx="3" type="subTitle"/>
          </p:nvPr>
        </p:nvSpPr>
        <p:spPr>
          <a:xfrm>
            <a:off x="4474428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Executes a provided func. For each value of the array</a:t>
            </a:r>
            <a:endParaRPr/>
          </a:p>
        </p:txBody>
      </p:sp>
      <p:sp>
        <p:nvSpPr>
          <p:cNvPr id="177" name="Google Shape;177;p38"/>
          <p:cNvSpPr txBox="1"/>
          <p:nvPr>
            <p:ph idx="4" type="title"/>
          </p:nvPr>
        </p:nvSpPr>
        <p:spPr>
          <a:xfrm>
            <a:off x="213547" y="26667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.forEach()</a:t>
            </a:r>
            <a:endParaRPr/>
          </a:p>
        </p:txBody>
      </p:sp>
      <p:sp>
        <p:nvSpPr>
          <p:cNvPr id="178" name="Google Shape;178;p38"/>
          <p:cNvSpPr txBox="1"/>
          <p:nvPr>
            <p:ph idx="5" type="subTitle"/>
          </p:nvPr>
        </p:nvSpPr>
        <p:spPr>
          <a:xfrm>
            <a:off x="340422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Iterates over every element in an array w/ the same code </a:t>
            </a:r>
            <a:endParaRPr/>
          </a:p>
        </p:txBody>
      </p:sp>
      <p:sp>
        <p:nvSpPr>
          <p:cNvPr id="179" name="Google Shape;179;p38"/>
          <p:cNvSpPr txBox="1"/>
          <p:nvPr>
            <p:ph idx="7" type="title"/>
          </p:nvPr>
        </p:nvSpPr>
        <p:spPr>
          <a:xfrm>
            <a:off x="2280550" y="175282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0" name="Google Shape;180;p38"/>
          <p:cNvSpPr txBox="1"/>
          <p:nvPr>
            <p:ph idx="8" type="title"/>
          </p:nvPr>
        </p:nvSpPr>
        <p:spPr>
          <a:xfrm>
            <a:off x="4235775" y="175282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1" name="Google Shape;181;p38"/>
          <p:cNvCxnSpPr/>
          <p:nvPr/>
        </p:nvCxnSpPr>
        <p:spPr>
          <a:xfrm>
            <a:off x="1048450" y="25717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82" name="Google Shape;182;p38"/>
          <p:cNvCxnSpPr/>
          <p:nvPr/>
        </p:nvCxnSpPr>
        <p:spPr>
          <a:xfrm>
            <a:off x="3141300" y="25717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83" name="Google Shape;183;p38"/>
          <p:cNvCxnSpPr/>
          <p:nvPr/>
        </p:nvCxnSpPr>
        <p:spPr>
          <a:xfrm>
            <a:off x="5070675" y="25717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84" name="Google Shape;184;p38"/>
          <p:cNvSpPr txBox="1"/>
          <p:nvPr>
            <p:ph idx="8" type="title"/>
          </p:nvPr>
        </p:nvSpPr>
        <p:spPr>
          <a:xfrm>
            <a:off x="6391725" y="175282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85" name="Google Shape;185;p38"/>
          <p:cNvCxnSpPr/>
          <p:nvPr/>
        </p:nvCxnSpPr>
        <p:spPr>
          <a:xfrm>
            <a:off x="7332050" y="25717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86" name="Google Shape;186;p38"/>
          <p:cNvSpPr txBox="1"/>
          <p:nvPr>
            <p:ph idx="2" type="title"/>
          </p:nvPr>
        </p:nvSpPr>
        <p:spPr>
          <a:xfrm>
            <a:off x="6391728" y="26667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.filter()</a:t>
            </a:r>
            <a:endParaRPr/>
          </a:p>
        </p:txBody>
      </p:sp>
      <p:sp>
        <p:nvSpPr>
          <p:cNvPr id="187" name="Google Shape;187;p38"/>
          <p:cNvSpPr txBox="1"/>
          <p:nvPr>
            <p:ph idx="3" type="subTitle"/>
          </p:nvPr>
        </p:nvSpPr>
        <p:spPr>
          <a:xfrm>
            <a:off x="6391728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checks every element in an array if it meets certain requirements</a:t>
            </a:r>
            <a:endParaRPr/>
          </a:p>
        </p:txBody>
      </p:sp>
      <p:sp>
        <p:nvSpPr>
          <p:cNvPr id="188" name="Google Shape;188;p38"/>
          <p:cNvSpPr txBox="1"/>
          <p:nvPr>
            <p:ph type="title"/>
          </p:nvPr>
        </p:nvSpPr>
        <p:spPr>
          <a:xfrm>
            <a:off x="-154875" y="471500"/>
            <a:ext cx="4629300" cy="9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HOC Function Examples</a:t>
            </a:r>
            <a:endParaRPr sz="2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HOC Facts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4" name="Google Shape;194;p3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Pure function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Clean up a component and remove and separate handlers,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Separation for concern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Enhancement on different components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Wrap multiple components in your code</a:t>
            </a:r>
            <a:endParaRPr/>
          </a:p>
        </p:txBody>
      </p:sp>
      <p:cxnSp>
        <p:nvCxnSpPr>
          <p:cNvPr id="195" name="Google Shape;195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0"/>
          <p:cNvSpPr txBox="1"/>
          <p:nvPr>
            <p:ph type="title"/>
          </p:nvPr>
        </p:nvSpPr>
        <p:spPr>
          <a:xfrm>
            <a:off x="1838275" y="-426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Code Screenshots</a:t>
            </a:r>
            <a:endParaRPr sz="3000"/>
          </a:p>
        </p:txBody>
      </p:sp>
      <p:pic>
        <p:nvPicPr>
          <p:cNvPr id="201" name="Google Shape;2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75" y="605875"/>
            <a:ext cx="5965649" cy="453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CONT.</a:t>
            </a:r>
            <a:endParaRPr/>
          </a:p>
        </p:txBody>
      </p:sp>
      <p:cxnSp>
        <p:nvCxnSpPr>
          <p:cNvPr id="207" name="Google Shape;207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08" name="Google Shape;2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75" y="1634837"/>
            <a:ext cx="2539443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707177" y="1634837"/>
            <a:ext cx="1976586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638" y="3541975"/>
            <a:ext cx="3800201" cy="87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002" y="1087925"/>
            <a:ext cx="6819100" cy="378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CONT.</a:t>
            </a:r>
            <a:endParaRPr/>
          </a:p>
        </p:txBody>
      </p:sp>
      <p:cxnSp>
        <p:nvCxnSpPr>
          <p:cNvPr id="217" name="Google Shape;217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18" name="Google Shape;2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51" y="1114625"/>
            <a:ext cx="6766125" cy="374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/>
          <p:nvPr>
            <p:ph type="title"/>
          </p:nvPr>
        </p:nvSpPr>
        <p:spPr>
          <a:xfrm>
            <a:off x="278625" y="291850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CONT.</a:t>
            </a:r>
            <a:endParaRPr/>
          </a:p>
        </p:txBody>
      </p:sp>
      <p:pic>
        <p:nvPicPr>
          <p:cNvPr id="224" name="Google Shape;224;p43"/>
          <p:cNvPicPr preferRelativeResize="0"/>
          <p:nvPr/>
        </p:nvPicPr>
        <p:blipFill rotWithShape="1">
          <a:blip r:embed="rId3">
            <a:alphaModFix/>
          </a:blip>
          <a:srcRect b="0" l="-19170" r="19169" t="0"/>
          <a:stretch/>
        </p:blipFill>
        <p:spPr>
          <a:xfrm>
            <a:off x="-790250" y="1386420"/>
            <a:ext cx="7787801" cy="375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</p:txBody>
      </p:sp>
      <p:sp>
        <p:nvSpPr>
          <p:cNvPr id="230" name="Google Shape;230;p4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supposed to return: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Alex 21 deletebutton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Emely 22 deletebutton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Gaby 21 deletebutton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hloe 22 deletebutton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